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288" r:id="rId7"/>
    <p:sldId id="289" r:id="rId8"/>
    <p:sldId id="280" r:id="rId9"/>
    <p:sldId id="281" r:id="rId10"/>
    <p:sldId id="308" r:id="rId11"/>
    <p:sldId id="282" r:id="rId12"/>
    <p:sldId id="307" r:id="rId13"/>
    <p:sldId id="283" r:id="rId14"/>
    <p:sldId id="284" r:id="rId15"/>
    <p:sldId id="303" r:id="rId16"/>
    <p:sldId id="302" r:id="rId17"/>
    <p:sldId id="309" r:id="rId18"/>
    <p:sldId id="293" r:id="rId19"/>
    <p:sldId id="285" r:id="rId20"/>
    <p:sldId id="261" r:id="rId21"/>
    <p:sldId id="290" r:id="rId22"/>
    <p:sldId id="256" r:id="rId23"/>
    <p:sldId id="271" r:id="rId24"/>
    <p:sldId id="257" r:id="rId25"/>
    <p:sldId id="269" r:id="rId26"/>
    <p:sldId id="301" r:id="rId27"/>
    <p:sldId id="296" r:id="rId28"/>
    <p:sldId id="274" r:id="rId29"/>
    <p:sldId id="275" r:id="rId30"/>
    <p:sldId id="272" r:id="rId31"/>
    <p:sldId id="273" r:id="rId32"/>
    <p:sldId id="310" r:id="rId33"/>
    <p:sldId id="266" r:id="rId34"/>
    <p:sldId id="291" r:id="rId35"/>
    <p:sldId id="268" r:id="rId36"/>
    <p:sldId id="297" r:id="rId37"/>
    <p:sldId id="264" r:id="rId38"/>
    <p:sldId id="265" r:id="rId39"/>
    <p:sldId id="298" r:id="rId40"/>
    <p:sldId id="292" r:id="rId41"/>
    <p:sldId id="263" r:id="rId42"/>
    <p:sldId id="299" r:id="rId43"/>
    <p:sldId id="262" r:id="rId44"/>
    <p:sldId id="270" r:id="rId45"/>
    <p:sldId id="300" r:id="rId46"/>
    <p:sldId id="294" r:id="rId47"/>
    <p:sldId id="295" r:id="rId48"/>
    <p:sldId id="305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114" d="100"/>
          <a:sy n="114" d="100"/>
        </p:scale>
        <p:origin x="151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1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13" Type="http://schemas.openxmlformats.org/officeDocument/2006/relationships/image" Target="../media/image76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12" Type="http://schemas.openxmlformats.org/officeDocument/2006/relationships/image" Target="../media/image75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11" Type="http://schemas.openxmlformats.org/officeDocument/2006/relationships/image" Target="../media/image74.gif"/><Relationship Id="rId5" Type="http://schemas.openxmlformats.org/officeDocument/2006/relationships/image" Target="../media/image68.gif"/><Relationship Id="rId10" Type="http://schemas.openxmlformats.org/officeDocument/2006/relationships/image" Target="../media/image73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gif"/><Relationship Id="rId7" Type="http://schemas.openxmlformats.org/officeDocument/2006/relationships/image" Target="../media/image82.gif"/><Relationship Id="rId12" Type="http://schemas.openxmlformats.org/officeDocument/2006/relationships/image" Target="../media/image87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11" Type="http://schemas.openxmlformats.org/officeDocument/2006/relationships/image" Target="../media/image86.gif"/><Relationship Id="rId5" Type="http://schemas.openxmlformats.org/officeDocument/2006/relationships/image" Target="../media/image80.gif"/><Relationship Id="rId10" Type="http://schemas.openxmlformats.org/officeDocument/2006/relationships/image" Target="../media/image85.png"/><Relationship Id="rId4" Type="http://schemas.openxmlformats.org/officeDocument/2006/relationships/image" Target="../media/image79.gif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68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7" Type="http://schemas.openxmlformats.org/officeDocument/2006/relationships/image" Target="../media/image99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9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kevdp/sklearn_tutorial" TargetMode="External"/><Relationship Id="rId5" Type="http://schemas.openxmlformats.org/officeDocument/2006/relationships/hyperlink" Target="https://github.com/rasbt/python-machine-learning-book-2nd-edition" TargetMode="External"/><Relationship Id="rId4" Type="http://schemas.openxmlformats.org/officeDocument/2006/relationships/hyperlink" Target="http://scikit-learn.org/stable/tutorial/index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Machine learning for biology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Load dataset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Workflow example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 is the key.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Split data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4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Practice training logistic regression and neural network models 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is logistic regression a linear classifier?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2209927"/>
          </a:xfrm>
        </p:spPr>
        <p:txBody>
          <a:bodyPr>
            <a:normAutofit/>
          </a:bodyPr>
          <a:lstStyle/>
          <a:p>
            <a:r>
              <a:rPr lang="en-US" dirty="0" smtClean="0"/>
              <a:t>Review performance measures for trained models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44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7832" y="1761416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Gender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98950" y="2273650"/>
            <a:ext cx="518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2636" y="2273650"/>
            <a:ext cx="64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decision tree and random forest models </a:t>
            </a:r>
            <a:r>
              <a:rPr lang="en-US" sz="2000" i="1" dirty="0">
                <a:latin typeface="Arial"/>
                <a:cs typeface="Arial"/>
              </a:rPr>
              <a:t>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  <a:hlinkClick r:id="rId4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4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-learn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5"/>
              </a:rPr>
              <a:t>Python </a:t>
            </a:r>
            <a:r>
              <a:rPr lang="en-US" sz="2000" dirty="0">
                <a:latin typeface="Arial"/>
                <a:cs typeface="Arial"/>
                <a:hlinkClick r:id="rId5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Learning </a:t>
            </a:r>
            <a:r>
              <a:rPr lang="en-US" sz="2000" dirty="0">
                <a:latin typeface="Arial"/>
                <a:cs typeface="Arial"/>
                <a:hlinkClick r:id="rId5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6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6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Classification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13244</TotalTime>
  <Words>1729</Words>
  <Application>Microsoft Office PowerPoint</Application>
  <PresentationFormat>On-screen Show (4:3)</PresentationFormat>
  <Paragraphs>469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Mangal</vt:lpstr>
      <vt:lpstr>Times New Roman</vt:lpstr>
      <vt:lpstr>Office Theme</vt:lpstr>
      <vt:lpstr>Machine learning for biology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dataset in ML4Bio software</vt:lpstr>
      <vt:lpstr>PowerPoint Presentation</vt:lpstr>
      <vt:lpstr>Workflow example in Jupyter notebook</vt:lpstr>
      <vt:lpstr>PowerPoint Presentation</vt:lpstr>
      <vt:lpstr>PowerPoint Presentation</vt:lpstr>
      <vt:lpstr>PowerPoint Presentation</vt:lpstr>
      <vt:lpstr>PowerPoint Presentation</vt:lpstr>
      <vt:lpstr>Split data in ML4Bio software</vt:lpstr>
      <vt:lpstr>PowerPoint Presentation</vt:lpstr>
      <vt:lpstr>Training</vt:lpstr>
      <vt:lpstr>Logistic Regression: Representations and Inference</vt:lpstr>
      <vt:lpstr>Linearly Separable vs. Not Linearly Separable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Validation</vt:lpstr>
      <vt:lpstr>Validation</vt:lpstr>
      <vt:lpstr>Performance Metrics</vt:lpstr>
      <vt:lpstr>Plots</vt:lpstr>
      <vt:lpstr>Review performance measures for trained models in ML4Bio software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Underfitting and Overfitting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185</cp:revision>
  <dcterms:created xsi:type="dcterms:W3CDTF">2018-08-06T21:32:06Z</dcterms:created>
  <dcterms:modified xsi:type="dcterms:W3CDTF">2018-08-22T19:30:35Z</dcterms:modified>
</cp:coreProperties>
</file>